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efe48a0b3fe8feb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efe48a0b3fe8feb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efe48a0b3fe8feb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efe48a0b3fe8feb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efe48a0b3fe8feb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efe48a0b3fe8feb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efe48a0b3fe8feb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efe48a0b3fe8feb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efe48a0b3fe8feb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efe48a0b3fe8feb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efe48a0b3fe8feb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efe48a0b3fe8feb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efe48a0b3fe8fe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efe48a0b3fe8fe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efe48a0b3fe8feb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efe48a0b3fe8feb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fe48a0b3fe8feb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fe48a0b3fe8feb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efe48a0b3fe8feb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efe48a0b3fe8feb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efe48a0b3fe8feb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efe48a0b3fe8feb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fe48a0b3fe8fe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fe48a0b3fe8fe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fe48a0b3fe8feb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fe48a0b3fe8feb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